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66" r:id="rId5"/>
    <p:sldId id="267" r:id="rId6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524FC2-7373-48CF-BC52-8C1A6570E138}" type="datetime1">
              <a:rPr lang="hu-HU" smtClean="0"/>
              <a:t>2024. 09. 12.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E3BA-D800-4C73-971F-78CB0B68BB75}" type="datetime1">
              <a:rPr lang="hu-HU" smtClean="0"/>
              <a:pPr/>
              <a:t>2024. 09. 12.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C147CA5-8111-45AE-9B05-D9A6C81BBAA8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grpSp>
        <p:nvGrpSpPr>
          <p:cNvPr id="7" name="Csoport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Szabadkézi sokszög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Szabadkézi sokszög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830A2F-441A-4C6B-8901-0E194814952D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32974B-2B19-40AC-84BB-BA36E411FE01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F7AADA-0BD8-437B-84BE-C54CA0ADC6AF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F10767B0-9ED3-4B9D-A252-FD1B38CD3793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7" name="Szabadkézi sokszög 6" title="Körülvágási jel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6895A9-0F73-47C3-96A9-6DD4CA0AF35D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966CB2-118E-4FFF-8EC5-0F05DE2F796E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E60938-B536-4F57-A3DD-74058453FF82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82068-D143-4750-A70D-E55498E9D436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733863-B308-441B-8734-C0AA5BFA4835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 title="Háttéralakzat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DD26CA7-8534-4571-93A1-2E1E4064359A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Elválasztó sáv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A837C359-DF27-4DED-B813-888278E6A661}" type="datetime1">
              <a:rPr lang="hu-HU" noProof="0" smtClean="0"/>
              <a:t>2024. 09. 12.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 title="Oldalsáv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églalap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23" name="Kép 22" descr="vonaldiagram grafika extrán közeli képe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Szabadkézi rajz: Alakzat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Téglalap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09" y="4304083"/>
            <a:ext cx="5268177" cy="1442050"/>
          </a:xfrm>
        </p:spPr>
        <p:txBody>
          <a:bodyPr rtlCol="0">
            <a:normAutofit fontScale="90000"/>
          </a:bodyPr>
          <a:lstStyle/>
          <a:p>
            <a:pPr algn="l"/>
            <a:r>
              <a:rPr lang="hu-HU" sz="2700" b="1" i="1" dirty="0">
                <a:solidFill>
                  <a:srgbClr val="FFFFFF"/>
                </a:solidFill>
              </a:rPr>
              <a:t>Hálózati infrastruktúra tervezése és kivitelezése egy iskolai környezetben</a:t>
            </a:r>
            <a:br>
              <a:rPr lang="hu-HU" sz="3600" dirty="0">
                <a:solidFill>
                  <a:srgbClr val="FFFFFF"/>
                </a:solidFill>
              </a:rPr>
            </a:br>
            <a:endParaRPr lang="hu-HU" sz="3600" dirty="0">
              <a:solidFill>
                <a:srgbClr val="FFFFFF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hu-HU" sz="1800" dirty="0">
                <a:solidFill>
                  <a:srgbClr val="FFFFFF"/>
                </a:solidFill>
              </a:rPr>
              <a:t>Albók Eszter, </a:t>
            </a:r>
            <a:r>
              <a:rPr lang="hu-HU" sz="1800" dirty="0" err="1">
                <a:solidFill>
                  <a:srgbClr val="FFFFFF"/>
                </a:solidFill>
              </a:rPr>
              <a:t>Oleszka</a:t>
            </a:r>
            <a:r>
              <a:rPr lang="hu-HU" sz="1800" dirty="0">
                <a:solidFill>
                  <a:srgbClr val="FFFFFF"/>
                </a:solidFill>
              </a:rPr>
              <a:t> Attila, Simon Viktor  12.c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E38CAF-1123-46CC-A41C-B3FC23B38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A67DAA9-B02F-40E9-9EB4-FF0B79CE57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26195788"/>
      </p:ext>
    </p:extLst>
  </p:cSld>
  <p:clrMapOvr>
    <a:masterClrMapping/>
  </p:clrMapOvr>
</p:sld>
</file>

<file path=ppt/theme/theme1.xml><?xml version="1.0" encoding="utf-8"?>
<a:theme xmlns:a="http://schemas.openxmlformats.org/drawingml/2006/main" name="Körülvágás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52_TF34357615.potx" id="{7927A4BA-870E-4041-B33D-D5D81D4C1C69}" vid="{894C3562-0A61-4546-8E7F-616CE0CDC445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purl.org/dc/terms/"/>
    <ds:schemaRef ds:uri="http://schemas.microsoft.com/office/2006/documentManagement/typ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Körülvágás arculat</Template>
  <TotalTime>0</TotalTime>
  <Words>21</Words>
  <Application>Microsoft Office PowerPoint</Application>
  <PresentationFormat>Szélesvásznú</PresentationFormat>
  <Paragraphs>3</Paragraphs>
  <Slides>2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</vt:i4>
      </vt:variant>
    </vt:vector>
  </HeadingPairs>
  <TitlesOfParts>
    <vt:vector size="5" baseType="lpstr">
      <vt:lpstr>Calibri</vt:lpstr>
      <vt:lpstr>Franklin Gothic Book</vt:lpstr>
      <vt:lpstr>Körülvágás</vt:lpstr>
      <vt:lpstr>Hálózati infrastruktúra tervezése és kivitelezése egy iskolai környezetben 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2024-09-12T05:33:09Z</dcterms:created>
  <dcterms:modified xsi:type="dcterms:W3CDTF">2024-09-12T07:12:23Z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